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9A40A34-335D-477B-BF55-59A0748C2FD6}" type="datetimeFigureOut">
              <a:rPr lang="ar-IQ" smtClean="0"/>
              <a:t>25/06/1439</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1F677E24-7C54-42DF-B4BB-A4BF83B29585}"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A40A34-335D-477B-BF55-59A0748C2FD6}" type="datetimeFigureOut">
              <a:rPr lang="ar-IQ" smtClean="0"/>
              <a:t>25/06/1439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677E24-7C54-42DF-B4BB-A4BF83B2958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A40A34-335D-477B-BF55-59A0748C2FD6}" type="datetimeFigureOut">
              <a:rPr lang="ar-IQ" smtClean="0"/>
              <a:t>25/06/1439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677E24-7C54-42DF-B4BB-A4BF83B2958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9A40A34-335D-477B-BF55-59A0748C2FD6}" type="datetimeFigureOut">
              <a:rPr lang="ar-IQ" smtClean="0"/>
              <a:t>25/06/1439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677E24-7C54-42DF-B4BB-A4BF83B2958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9A40A34-335D-477B-BF55-59A0748C2FD6}" type="datetimeFigureOut">
              <a:rPr lang="ar-IQ" smtClean="0"/>
              <a:t>25/06/1439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F677E24-7C54-42DF-B4BB-A4BF83B29585}"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A40A34-335D-477B-BF55-59A0748C2FD6}" type="datetimeFigureOut">
              <a:rPr lang="ar-IQ" smtClean="0"/>
              <a:t>25/06/1439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F677E24-7C54-42DF-B4BB-A4BF83B2958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9A40A34-335D-477B-BF55-59A0748C2FD6}" type="datetimeFigureOut">
              <a:rPr lang="ar-IQ" smtClean="0"/>
              <a:t>25/06/1439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F677E24-7C54-42DF-B4BB-A4BF83B29585}"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A40A34-335D-477B-BF55-59A0748C2FD6}" type="datetimeFigureOut">
              <a:rPr lang="ar-IQ" smtClean="0"/>
              <a:t>25/06/1439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F677E24-7C54-42DF-B4BB-A4BF83B2958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A40A34-335D-477B-BF55-59A0748C2FD6}" type="datetimeFigureOut">
              <a:rPr lang="ar-IQ" smtClean="0"/>
              <a:t>25/06/1439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F677E24-7C54-42DF-B4BB-A4BF83B2958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9A40A34-335D-477B-BF55-59A0748C2FD6}" type="datetimeFigureOut">
              <a:rPr lang="ar-IQ" smtClean="0"/>
              <a:t>25/06/1439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F677E24-7C54-42DF-B4BB-A4BF83B2958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9A40A34-335D-477B-BF55-59A0748C2FD6}" type="datetimeFigureOut">
              <a:rPr lang="ar-IQ" smtClean="0"/>
              <a:t>25/06/1439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1F677E24-7C54-42DF-B4BB-A4BF83B29585}"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9A40A34-335D-477B-BF55-59A0748C2FD6}" type="datetimeFigureOut">
              <a:rPr lang="ar-IQ" smtClean="0"/>
              <a:t>25/06/1439</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F677E24-7C54-42DF-B4BB-A4BF83B29585}"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image.slidesharecdn.com/fictioningroup-170112120041/95/definition-elements-genres-and-types-of-fiction-33-638.jpg?cb=1484222480" TargetMode="External"/><Relationship Id="rId2" Type="http://schemas.openxmlformats.org/officeDocument/2006/relationships/hyperlink" Target="https://image.slidesharecdn.com/fictioningroup-170112120041/95/definition-elements-genres-and-types-of-fiction-32-638.jpg?cb=1484222480" TargetMode="External"/><Relationship Id="rId1" Type="http://schemas.openxmlformats.org/officeDocument/2006/relationships/slideLayout" Target="../slideLayouts/slideLayout2.xml"/><Relationship Id="rId5" Type="http://schemas.openxmlformats.org/officeDocument/2006/relationships/hyperlink" Target="https://image.slidesharecdn.com/fictioningroup-170112120041/95/definition-elements-genres-and-types-of-fiction-37-638.jpg?cb=1484222480" TargetMode="External"/><Relationship Id="rId4" Type="http://schemas.openxmlformats.org/officeDocument/2006/relationships/hyperlink" Target="https://image.slidesharecdn.com/fictioningroup-170112120041/95/definition-elements-genres-and-types-of-fiction-35-638.jpg?cb=148422248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Early Forms of Fiction</a:t>
            </a:r>
            <a:endParaRPr lang="ar-IQ" dirty="0"/>
          </a:p>
        </p:txBody>
      </p:sp>
      <p:sp>
        <p:nvSpPr>
          <p:cNvPr id="3" name="Subtitle 2"/>
          <p:cNvSpPr>
            <a:spLocks noGrp="1"/>
          </p:cNvSpPr>
          <p:nvPr>
            <p:ph type="subTitle" idx="1"/>
          </p:nvPr>
        </p:nvSpPr>
        <p:spPr/>
        <p:txBody>
          <a:bodyPr/>
          <a:lstStyle/>
          <a:p>
            <a:r>
              <a:rPr lang="en-US" dirty="0" smtClean="0"/>
              <a:t>Legend, parable, allegory, fable, fairy tales etc. </a:t>
            </a: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a:t>
            </a:r>
            <a:endParaRPr lang="ar-IQ" dirty="0"/>
          </a:p>
        </p:txBody>
      </p:sp>
      <p:sp>
        <p:nvSpPr>
          <p:cNvPr id="3" name="Content Placeholder 2"/>
          <p:cNvSpPr>
            <a:spLocks noGrp="1"/>
          </p:cNvSpPr>
          <p:nvPr>
            <p:ph idx="1"/>
          </p:nvPr>
        </p:nvSpPr>
        <p:spPr/>
        <p:txBody>
          <a:bodyPr>
            <a:normAutofit/>
          </a:bodyPr>
          <a:lstStyle/>
          <a:p>
            <a:pPr algn="l"/>
            <a:r>
              <a:rPr lang="en-US" sz="1200" dirty="0"/>
              <a:t>Short Story Short story, brief fictional prose narrative that is shorter than a novel and that usually deals with only a few characters. A brief story usually 5-20 pages long. only has 1-2 main characters and one main setting.</a:t>
            </a:r>
          </a:p>
          <a:p>
            <a:pPr algn="l"/>
            <a:r>
              <a:rPr lang="en-US" sz="1200" dirty="0" smtClean="0"/>
              <a:t>Fable </a:t>
            </a:r>
            <a:r>
              <a:rPr lang="en-US" sz="1200" dirty="0"/>
              <a:t>A fable is a very brief story in prose or in verse that teaches a moral or a practical lesson about how to succeed in life. A fable is a very brief story in prose or in verse that teaches a moral or a practical lesson about how to succeed in life. </a:t>
            </a:r>
          </a:p>
          <a:p>
            <a:pPr algn="l">
              <a:buNone/>
            </a:pPr>
            <a:r>
              <a:rPr lang="en-US" sz="1200" dirty="0" smtClean="0">
                <a:hlinkClick r:id="rId2" tooltip="The Tortoise and Fable the Hare&#10;• The Hare was once boastin..."/>
              </a:rPr>
              <a:t>.</a:t>
            </a:r>
            <a:r>
              <a:rPr lang="en-US" sz="1200" dirty="0">
                <a:hlinkClick r:id="rId2" tooltip="The Tortoise and Fable the Hare&#10;• The Hare was once boastin..."/>
              </a:rPr>
              <a:t> </a:t>
            </a:r>
            <a:r>
              <a:rPr lang="en-US" sz="1200" dirty="0"/>
              <a:t>The Tortoise and Fable the Hare • The Hare was once boasting of his speed before the other animals. "I have never yet been beaten," said he, "when I put forth my full speed. I challenge any one here to race with me." The Tortoise said quietly, "I accept your challenge." "That is a good joke," said the Hare; "I could dance round you all the way." "Keep your boasting till you've beaten," answered the Tortoise. "Shall we race?" So a course was fixed and a start was made. The Hare darted almost out of sight at once, but soon stopped and, to show his contempt for the Tortoise, lay down to have a nap. The Tortoise plodded on and plodded on, and when the Hare awoke from his nap, he saw the Tortoise just near the winning-post and could not run up in time to save the race. • Then said the Tortoise: Slow and steady wins the race. </a:t>
            </a:r>
          </a:p>
          <a:p>
            <a:pPr algn="l"/>
            <a:r>
              <a:rPr lang="en-US" sz="1200" dirty="0">
                <a:hlinkClick r:id="rId3" tooltip="d. Folk tale&#10;• A folk tale is a story with no known author...."/>
              </a:rPr>
              <a:t> </a:t>
            </a:r>
            <a:r>
              <a:rPr lang="en-US" sz="1200" dirty="0" smtClean="0"/>
              <a:t>Folk </a:t>
            </a:r>
            <a:r>
              <a:rPr lang="en-US" sz="1200" dirty="0"/>
              <a:t>tale • A folk tale is a story with no known author. Folk tales are passed down from one generation to another by word of mouth. • They teach lessons &amp; teach you about the consequences of certain kinds of behaviors or attitudes</a:t>
            </a:r>
            <a:r>
              <a:rPr lang="en-US" sz="1200" dirty="0" smtClean="0"/>
              <a:t>.</a:t>
            </a:r>
            <a:r>
              <a:rPr lang="en-US" sz="1200" dirty="0" smtClean="0">
                <a:hlinkClick r:id="rId4" tooltip="e. Legend&#10;A legend is a semi-true story, which has been pas..."/>
              </a:rPr>
              <a:t>.</a:t>
            </a:r>
            <a:r>
              <a:rPr lang="en-US" sz="1200" dirty="0">
                <a:hlinkClick r:id="rId4" tooltip="e. Legend&#10;A legend is a semi-true story, which has been pas..."/>
              </a:rPr>
              <a:t> </a:t>
            </a:r>
            <a:r>
              <a:rPr lang="en-US" sz="1200" dirty="0"/>
              <a:t>e. Legend A legend is a semi-true story, which has been passed on from person-to-person and has important meaning or symbolism for the culture in which it originates. A legend usually includes an element of truth, or is based on historic facts, but with 'mythical qualities'. Legends usually involve heroic characters or fantastic places and often encompass the spiritual beliefs of the culture in which they originate. </a:t>
            </a:r>
          </a:p>
          <a:p>
            <a:pPr algn="l">
              <a:buNone/>
            </a:pPr>
            <a:r>
              <a:rPr lang="en-US" sz="1200" dirty="0">
                <a:hlinkClick r:id="rId5" tooltip="f. Novella&#10;Story between 20-100 pages; can also be&#10;a collec..."/>
              </a:rPr>
              <a:t> </a:t>
            </a:r>
            <a:r>
              <a:rPr lang="en-US" sz="1200" dirty="0" smtClean="0"/>
              <a:t> </a:t>
            </a:r>
            <a:r>
              <a:rPr lang="en-US" sz="1200" dirty="0"/>
              <a:t>Novella Story between 20-100 pages; can also be a collection of short stories. Example: Joseph Conrad's Heart of Darkness(1899)</a:t>
            </a:r>
          </a:p>
          <a:p>
            <a:pPr algn="l">
              <a:buNone/>
            </a:pPr>
            <a:r>
              <a:rPr lang="en-US" sz="1200" dirty="0"/>
              <a:t> </a:t>
            </a:r>
            <a:r>
              <a:rPr lang="en-US" sz="1200" dirty="0" smtClean="0"/>
              <a:t> </a:t>
            </a:r>
            <a:r>
              <a:rPr lang="en-US" sz="1200" dirty="0"/>
              <a:t>Myth A myth is a story </a:t>
            </a:r>
            <a:r>
              <a:rPr lang="en-US" sz="1200" dirty="0" smtClean="0"/>
              <a:t>passed down from generations </a:t>
            </a:r>
            <a:r>
              <a:rPr lang="en-US" sz="1200" dirty="0"/>
              <a:t>trying to explain how our </a:t>
            </a:r>
            <a:r>
              <a:rPr lang="en-US" sz="1200" dirty="0" smtClean="0"/>
              <a:t>world works </a:t>
            </a:r>
            <a:r>
              <a:rPr lang="en-US" sz="1200" dirty="0"/>
              <a:t>or how we should treat </a:t>
            </a:r>
            <a:r>
              <a:rPr lang="en-US" sz="1200" dirty="0" smtClean="0"/>
              <a:t>each other</a:t>
            </a:r>
            <a:r>
              <a:rPr lang="en-US" sz="1200" dirty="0"/>
              <a:t>. Some myths have gods or ‘super-beings’ that use powers to make events happen. </a:t>
            </a:r>
          </a:p>
          <a:p>
            <a:endParaRPr lang="ar-IQ" sz="1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TotalTime>
  <Words>116</Words>
  <Application>Microsoft Office PowerPoint</Application>
  <PresentationFormat>On-screen Show (4:3)</PresentationFormat>
  <Paragraphs>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Early Forms of Fiction</vt:lpstr>
      <vt:lpstr>Forms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Forms of Fiction</dc:title>
  <dc:creator>taleeno</dc:creator>
  <cp:lastModifiedBy>taleeno</cp:lastModifiedBy>
  <cp:revision>3</cp:revision>
  <dcterms:created xsi:type="dcterms:W3CDTF">2018-03-12T17:50:25Z</dcterms:created>
  <dcterms:modified xsi:type="dcterms:W3CDTF">2018-03-12T17:54:47Z</dcterms:modified>
</cp:coreProperties>
</file>